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6" r:id="rId6"/>
    <p:sldId id="262" r:id="rId7"/>
    <p:sldId id="261" r:id="rId8"/>
    <p:sldId id="267" r:id="rId9"/>
    <p:sldId id="258" r:id="rId10"/>
    <p:sldId id="263" r:id="rId11"/>
    <p:sldId id="268" r:id="rId12"/>
    <p:sldId id="264" r:id="rId13"/>
    <p:sldId id="269" r:id="rId14"/>
    <p:sldId id="271" r:id="rId15"/>
    <p:sldId id="270"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BCF1602-502C-4BAA-8891-4801BD3BCE29}" type="datetimeFigureOut">
              <a:rPr lang="en-US" smtClean="0"/>
              <a:pPr/>
              <a:t>11/1/2011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FE704AD-131A-4401-800C-2E34C423DB0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CF1602-502C-4BAA-8891-4801BD3BCE29}" type="datetimeFigureOut">
              <a:rPr lang="en-US" smtClean="0"/>
              <a:pPr/>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E704AD-131A-4401-800C-2E34C423DB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CF1602-502C-4BAA-8891-4801BD3BCE29}" type="datetimeFigureOut">
              <a:rPr lang="en-US" smtClean="0"/>
              <a:pPr/>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E704AD-131A-4401-800C-2E34C423DB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BCF1602-502C-4BAA-8891-4801BD3BCE29}" type="datetimeFigureOut">
              <a:rPr lang="en-US" smtClean="0"/>
              <a:pPr/>
              <a:t>11/1/2011</a:t>
            </a:fld>
            <a:endParaRPr lang="en-US" dirty="0"/>
          </a:p>
        </p:txBody>
      </p:sp>
      <p:sp>
        <p:nvSpPr>
          <p:cNvPr id="9" name="Slide Number Placeholder 8"/>
          <p:cNvSpPr>
            <a:spLocks noGrp="1"/>
          </p:cNvSpPr>
          <p:nvPr>
            <p:ph type="sldNum" sz="quarter" idx="15"/>
          </p:nvPr>
        </p:nvSpPr>
        <p:spPr/>
        <p:txBody>
          <a:bodyPr rtlCol="0"/>
          <a:lstStyle/>
          <a:p>
            <a:fld id="{5FE704AD-131A-4401-800C-2E34C423DB0F}"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BCF1602-502C-4BAA-8891-4801BD3BCE29}" type="datetimeFigureOut">
              <a:rPr lang="en-US" smtClean="0"/>
              <a:pPr/>
              <a:t>11/1/2011</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5FE704AD-131A-4401-800C-2E34C423DB0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CF1602-502C-4BAA-8891-4801BD3BCE29}" type="datetimeFigureOut">
              <a:rPr lang="en-US" smtClean="0"/>
              <a:pPr/>
              <a:t>11/1/2011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E704AD-131A-4401-800C-2E34C423DB0F}"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BCF1602-502C-4BAA-8891-4801BD3BCE29}" type="datetimeFigureOut">
              <a:rPr lang="en-US" smtClean="0"/>
              <a:pPr/>
              <a:t>11/1/2011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E704AD-131A-4401-800C-2E34C423DB0F}"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BCF1602-502C-4BAA-8891-4801BD3BCE29}" type="datetimeFigureOut">
              <a:rPr lang="en-US" smtClean="0"/>
              <a:pPr/>
              <a:t>11/1/2011</a:t>
            </a:fld>
            <a:endParaRPr lang="en-US" dirty="0"/>
          </a:p>
        </p:txBody>
      </p:sp>
      <p:sp>
        <p:nvSpPr>
          <p:cNvPr id="7" name="Slide Number Placeholder 6"/>
          <p:cNvSpPr>
            <a:spLocks noGrp="1"/>
          </p:cNvSpPr>
          <p:nvPr>
            <p:ph type="sldNum" sz="quarter" idx="11"/>
          </p:nvPr>
        </p:nvSpPr>
        <p:spPr/>
        <p:txBody>
          <a:bodyPr rtlCol="0"/>
          <a:lstStyle/>
          <a:p>
            <a:fld id="{5FE704AD-131A-4401-800C-2E34C423DB0F}"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F1602-502C-4BAA-8891-4801BD3BCE29}" type="datetimeFigureOut">
              <a:rPr lang="en-US" smtClean="0"/>
              <a:pPr/>
              <a:t>11/1/2011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E704AD-131A-4401-800C-2E34C423DB0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BCF1602-502C-4BAA-8891-4801BD3BCE29}" type="datetimeFigureOut">
              <a:rPr lang="en-US" smtClean="0"/>
              <a:pPr/>
              <a:t>11/1/2011</a:t>
            </a:fld>
            <a:endParaRPr lang="en-US" dirty="0"/>
          </a:p>
        </p:txBody>
      </p:sp>
      <p:sp>
        <p:nvSpPr>
          <p:cNvPr id="22" name="Slide Number Placeholder 21"/>
          <p:cNvSpPr>
            <a:spLocks noGrp="1"/>
          </p:cNvSpPr>
          <p:nvPr>
            <p:ph type="sldNum" sz="quarter" idx="15"/>
          </p:nvPr>
        </p:nvSpPr>
        <p:spPr/>
        <p:txBody>
          <a:bodyPr rtlCol="0"/>
          <a:lstStyle/>
          <a:p>
            <a:fld id="{5FE704AD-131A-4401-800C-2E34C423DB0F}"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BCF1602-502C-4BAA-8891-4801BD3BCE29}" type="datetimeFigureOut">
              <a:rPr lang="en-US" smtClean="0"/>
              <a:pPr/>
              <a:t>11/1/2011</a:t>
            </a:fld>
            <a:endParaRPr lang="en-US" dirty="0"/>
          </a:p>
        </p:txBody>
      </p:sp>
      <p:sp>
        <p:nvSpPr>
          <p:cNvPr id="18" name="Slide Number Placeholder 17"/>
          <p:cNvSpPr>
            <a:spLocks noGrp="1"/>
          </p:cNvSpPr>
          <p:nvPr>
            <p:ph type="sldNum" sz="quarter" idx="11"/>
          </p:nvPr>
        </p:nvSpPr>
        <p:spPr/>
        <p:txBody>
          <a:bodyPr rtlCol="0"/>
          <a:lstStyle/>
          <a:p>
            <a:fld id="{5FE704AD-131A-4401-800C-2E34C423DB0F}"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BCF1602-502C-4BAA-8891-4801BD3BCE29}" type="datetimeFigureOut">
              <a:rPr lang="en-US" smtClean="0"/>
              <a:pPr/>
              <a:t>11/1/2011</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FE704AD-131A-4401-800C-2E34C423DB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Administration Building and Construction/Trades Building</a:t>
            </a:r>
            <a:endParaRPr lang="en-US" dirty="0"/>
          </a:p>
        </p:txBody>
      </p:sp>
      <p:sp>
        <p:nvSpPr>
          <p:cNvPr id="3" name="Subtitle 2"/>
          <p:cNvSpPr>
            <a:spLocks noGrp="1"/>
          </p:cNvSpPr>
          <p:nvPr>
            <p:ph type="subTitle" idx="1"/>
          </p:nvPr>
        </p:nvSpPr>
        <p:spPr/>
        <p:txBody>
          <a:bodyPr/>
          <a:lstStyle/>
          <a:p>
            <a:r>
              <a:rPr lang="en-US" dirty="0" smtClean="0"/>
              <a:t>Zak Basta, Reannen Brewer, Ariza Delgado, and Anthony Ferguson</a:t>
            </a:r>
            <a:endParaRPr lang="en-US" dirty="0"/>
          </a:p>
        </p:txBody>
      </p:sp>
      <p:pic>
        <p:nvPicPr>
          <p:cNvPr id="9218" name="Picture 2"/>
          <p:cNvPicPr>
            <a:picLocks noChangeAspect="1" noChangeArrowheads="1"/>
          </p:cNvPicPr>
          <p:nvPr/>
        </p:nvPicPr>
        <p:blipFill>
          <a:blip r:embed="rId2"/>
          <a:srcRect/>
          <a:stretch>
            <a:fillRect/>
          </a:stretch>
        </p:blipFill>
        <p:spPr bwMode="auto">
          <a:xfrm>
            <a:off x="228600" y="152400"/>
            <a:ext cx="4568472" cy="2819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495800" y="1676400"/>
            <a:ext cx="4476750" cy="2358826"/>
          </a:xfrm>
          <a:prstGeom prst="rect">
            <a:avLst/>
          </a:prstGeom>
          <a:noFill/>
          <a:ln w="9525">
            <a:noFill/>
            <a:miter lim="800000"/>
            <a:headEnd/>
            <a:tailEnd/>
          </a:ln>
          <a:effectLst/>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Testing</a:t>
            </a:r>
            <a:endParaRPr lang="en-US" dirty="0"/>
          </a:p>
        </p:txBody>
      </p:sp>
      <p:pic>
        <p:nvPicPr>
          <p:cNvPr id="5122" name="Picture 2"/>
          <p:cNvPicPr>
            <a:picLocks noGrp="1" noChangeAspect="1" noChangeArrowheads="1"/>
          </p:cNvPicPr>
          <p:nvPr>
            <p:ph sz="quarter" idx="1"/>
          </p:nvPr>
        </p:nvPicPr>
        <p:blipFill>
          <a:blip r:embed="rId2"/>
          <a:stretch>
            <a:fillRect/>
          </a:stretch>
        </p:blipFill>
        <p:spPr bwMode="auto">
          <a:xfrm>
            <a:off x="228600" y="1371600"/>
            <a:ext cx="7924800" cy="4572000"/>
          </a:xfrm>
          <a:prstGeom prst="rect">
            <a:avLst/>
          </a:prstGeom>
          <a:noFill/>
          <a:ln w="9525">
            <a:noFill/>
            <a:miter lim="800000"/>
            <a:headEnd/>
            <a:tailEnd/>
          </a:ln>
          <a:effectLst/>
        </p:spPr>
      </p:pic>
      <p:pic>
        <p:nvPicPr>
          <p:cNvPr id="5123" name="Picture 3" descr="C:\Users\Reannen\AppData\Local\Microsoft\Windows\Temporary Internet Files\Content.IE5\8SWJKATQ\MP900439390[1].jpg"/>
          <p:cNvPicPr>
            <a:picLocks noChangeAspect="1" noChangeArrowheads="1"/>
          </p:cNvPicPr>
          <p:nvPr/>
        </p:nvPicPr>
        <p:blipFill>
          <a:blip r:embed="rId3" cstate="print"/>
          <a:srcRect/>
          <a:stretch>
            <a:fillRect/>
          </a:stretch>
        </p:blipFill>
        <p:spPr bwMode="auto">
          <a:xfrm>
            <a:off x="457200" y="5105400"/>
            <a:ext cx="2135556" cy="1425738"/>
          </a:xfrm>
          <a:prstGeom prst="rect">
            <a:avLst/>
          </a:prstGeom>
          <a:noFill/>
        </p:spPr>
      </p:pic>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Anthony Ferguson on Student Testing and Accuplacer Test</a:t>
            </a:r>
            <a:endParaRPr lang="en-US" dirty="0"/>
          </a:p>
        </p:txBody>
      </p:sp>
      <p:sp>
        <p:nvSpPr>
          <p:cNvPr id="3" name="Content Placeholder 2"/>
          <p:cNvSpPr>
            <a:spLocks noGrp="1"/>
          </p:cNvSpPr>
          <p:nvPr>
            <p:ph sz="quarter" idx="1"/>
          </p:nvPr>
        </p:nvSpPr>
        <p:spPr/>
        <p:txBody>
          <a:bodyPr/>
          <a:lstStyle/>
          <a:p>
            <a:r>
              <a:rPr lang="en-US" dirty="0" smtClean="0"/>
              <a:t>Chances are that if you go to SLCC, you’ve heard of the Accuplacer Test. This test helps you out by providing useful info on your skills in academics such as math, science, reading, etc. You don’t pass or fail this test but it’s very important that you do your best on it so they can determine what classes you’ll take.</a:t>
            </a:r>
            <a:br>
              <a:rPr lang="en-US" dirty="0" smtClean="0"/>
            </a:br>
            <a:r>
              <a:rPr lang="en-US" dirty="0" smtClean="0"/>
              <a:t/>
            </a:r>
            <a:br>
              <a:rPr lang="en-US" dirty="0" smtClean="0"/>
            </a:br>
            <a:r>
              <a:rPr lang="en-US" dirty="0" smtClean="0"/>
              <a:t>The questions on the test are all based on answers to previous questions and thankfully it’s not timed so you can take your sweet time.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CLEP</a:t>
            </a:r>
            <a:endParaRPr lang="en-US" dirty="0"/>
          </a:p>
        </p:txBody>
      </p:sp>
      <p:pic>
        <p:nvPicPr>
          <p:cNvPr id="6146" name="Picture 2"/>
          <p:cNvPicPr>
            <a:picLocks noGrp="1" noChangeAspect="1" noChangeArrowheads="1"/>
          </p:cNvPicPr>
          <p:nvPr>
            <p:ph sz="quarter" idx="1"/>
          </p:nvPr>
        </p:nvPicPr>
        <p:blipFill>
          <a:blip r:embed="rId2"/>
          <a:stretch>
            <a:fillRect/>
          </a:stretch>
        </p:blipFill>
        <p:spPr bwMode="auto">
          <a:xfrm>
            <a:off x="304799" y="1600200"/>
            <a:ext cx="7860903" cy="4724400"/>
          </a:xfrm>
          <a:prstGeom prst="rect">
            <a:avLst/>
          </a:prstGeom>
          <a:noFill/>
          <a:ln w="9525">
            <a:noFill/>
            <a:miter lim="800000"/>
            <a:headEnd/>
            <a:tailEnd/>
          </a:ln>
          <a:effectLst/>
        </p:spPr>
      </p:pic>
      <p:pic>
        <p:nvPicPr>
          <p:cNvPr id="6147" name="Picture 3" descr="C:\Users\Reannen\AppData\Local\Microsoft\Windows\Temporary Internet Files\Content.IE5\6YV268GM\MP900408891[1].jpg"/>
          <p:cNvPicPr>
            <a:picLocks noChangeAspect="1" noChangeArrowheads="1"/>
          </p:cNvPicPr>
          <p:nvPr/>
        </p:nvPicPr>
        <p:blipFill>
          <a:blip r:embed="rId3" cstate="print"/>
          <a:srcRect/>
          <a:stretch>
            <a:fillRect/>
          </a:stretch>
        </p:blipFill>
        <p:spPr bwMode="auto">
          <a:xfrm>
            <a:off x="6172200" y="304800"/>
            <a:ext cx="2407065" cy="1609725"/>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Reannen Brewer On CLEP examination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Have you ever been in a lass where your like “I know this I don’t need this class”. We all have, this is what the CLEP exam is for. It is a test that you can take to test out of a class for credits. You earn credit for the stuff that you already know. CLEP stands for (College-Level-Examination-Program).</a:t>
            </a:r>
          </a:p>
          <a:p>
            <a:r>
              <a:rPr lang="en-US" dirty="0" smtClean="0"/>
              <a:t>There are 33 different tests that you can take, ranging from a number of different classes. But only 4 are accepted by SLCC they are College Composition, Natural Sciences, Humanities, and Social Science/ History. </a:t>
            </a:r>
          </a:p>
          <a:p>
            <a:r>
              <a:rPr lang="en-US" dirty="0" smtClean="0"/>
              <a:t>Each test is about and hour and a half, there are 80 points possible for each test and you must get a 50. The exam costs 25.00 to SLCC and 77.00 is paid directly to CLEP. You can get up to 6 college credits for </a:t>
            </a:r>
            <a:r>
              <a:rPr lang="en-US" smtClean="0"/>
              <a:t>one test.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a:t>
            </a:r>
            <a:endParaRPr lang="en-US" dirty="0"/>
          </a:p>
        </p:txBody>
      </p:sp>
      <p:sp>
        <p:nvSpPr>
          <p:cNvPr id="3" name="Content Placeholder 2"/>
          <p:cNvSpPr>
            <a:spLocks noGrp="1"/>
          </p:cNvSpPr>
          <p:nvPr>
            <p:ph sz="quarter" idx="1"/>
          </p:nvPr>
        </p:nvSpPr>
        <p:spPr/>
        <p:txBody>
          <a:bodyPr/>
          <a:lstStyle/>
          <a:p>
            <a:r>
              <a:rPr lang="en-US" dirty="0" smtClean="0"/>
              <a:t>We were introduced to many internet resources by  a man named Nelson T. Emeric</a:t>
            </a:r>
            <a:r>
              <a:rPr lang="en-US" dirty="0" smtClean="0"/>
              <a:t>, who works at SLCC’s library.</a:t>
            </a:r>
          </a:p>
          <a:p>
            <a:r>
              <a:rPr lang="en-US" dirty="0" smtClean="0"/>
              <a:t>He introduced us to SLCC online library website called Elie.</a:t>
            </a:r>
          </a:p>
          <a:p>
            <a:r>
              <a:rPr lang="en-US" dirty="0" smtClean="0"/>
              <a:t>He went through how to log into Elie when you are not at school using your student number on your one card.</a:t>
            </a:r>
          </a:p>
          <a:p>
            <a:r>
              <a:rPr lang="en-US" dirty="0" smtClean="0"/>
              <a:t>He also showed us two great databases that we can use </a:t>
            </a:r>
            <a:r>
              <a:rPr lang="en-US" dirty="0" smtClean="0"/>
              <a:t>when writing a research paper.</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Elie is an online library and research database provided by SLCC.</a:t>
            </a:r>
          </a:p>
          <a:p>
            <a:pPr lvl="1"/>
            <a:r>
              <a:rPr lang="en-US" dirty="0" smtClean="0"/>
              <a:t>Elie Website: </a:t>
            </a:r>
            <a:r>
              <a:rPr lang="en-US" u="sng" dirty="0" smtClean="0"/>
              <a:t>http://libweb.slcc.edu/</a:t>
            </a:r>
          </a:p>
          <a:p>
            <a:r>
              <a:rPr lang="en-US" dirty="0" smtClean="0"/>
              <a:t>You can look up books that are currently in the SLCC Library, and even put books that you want on hold</a:t>
            </a:r>
          </a:p>
          <a:p>
            <a:r>
              <a:rPr lang="en-US" dirty="0" smtClean="0"/>
              <a:t>It has many different databases that you can use for researching documents. An example of these many databases are;</a:t>
            </a:r>
          </a:p>
          <a:p>
            <a:pPr lvl="1"/>
            <a:r>
              <a:rPr lang="en-US" dirty="0" smtClean="0"/>
              <a:t>SIRS Researcher: </a:t>
            </a:r>
            <a:r>
              <a:rPr lang="en-US" u="sng" dirty="0" smtClean="0"/>
              <a:t>http://sks.sirs.com/cgi-bin/hst-portal-res?id=SUT0342-0-3363 </a:t>
            </a:r>
          </a:p>
          <a:p>
            <a:pPr lvl="1"/>
            <a:r>
              <a:rPr lang="en-US" dirty="0" smtClean="0"/>
              <a:t>Opposing Viewpoints: </a:t>
            </a:r>
            <a:r>
              <a:rPr lang="en-US" u="sng" dirty="0" smtClean="0"/>
              <a:t>http://ic.galegroup.com/ic/ovic/?userGroupName=slcc</a:t>
            </a:r>
          </a:p>
        </p:txBody>
      </p:sp>
      <p:pic>
        <p:nvPicPr>
          <p:cNvPr id="1028" name="Picture 4"/>
          <p:cNvPicPr>
            <a:picLocks noChangeAspect="1" noChangeArrowheads="1"/>
          </p:cNvPicPr>
          <p:nvPr/>
        </p:nvPicPr>
        <p:blipFill>
          <a:blip r:embed="rId2"/>
          <a:srcRect/>
          <a:stretch>
            <a:fillRect/>
          </a:stretch>
        </p:blipFill>
        <p:spPr bwMode="auto">
          <a:xfrm>
            <a:off x="7162800" y="152400"/>
            <a:ext cx="1752600" cy="16187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ctr"/>
            <a:r>
              <a:rPr lang="en-US" sz="9600" i="1" dirty="0" smtClean="0">
                <a:latin typeface="Times New Roman" pitchFamily="18" charset="0"/>
                <a:cs typeface="Times New Roman" pitchFamily="18" charset="0"/>
              </a:rPr>
              <a:t>Le End</a:t>
            </a:r>
            <a:endParaRPr lang="en-US" sz="9600" i="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Reannen\AppData\Local\Microsoft\Windows\Temporary Internet Files\Content.IE5\4UJ75MF2\MP900399575[1].jpg"/>
          <p:cNvPicPr>
            <a:picLocks noChangeAspect="1" noChangeArrowheads="1"/>
          </p:cNvPicPr>
          <p:nvPr/>
        </p:nvPicPr>
        <p:blipFill>
          <a:blip r:embed="rId2" cstate="print"/>
          <a:srcRect/>
          <a:stretch>
            <a:fillRect/>
          </a:stretch>
        </p:blipFill>
        <p:spPr bwMode="auto">
          <a:xfrm>
            <a:off x="6019800" y="914400"/>
            <a:ext cx="2504661" cy="3131591"/>
          </a:xfrm>
          <a:prstGeom prst="rect">
            <a:avLst/>
          </a:prstGeom>
          <a:noFill/>
        </p:spPr>
      </p:pic>
      <p:pic>
        <p:nvPicPr>
          <p:cNvPr id="8194" name="Picture 2" descr="C:\Users\Reannen\AppData\Local\Microsoft\Windows\Temporary Internet Files\Content.IE5\W76QNIKX\MP900382994[1].jpg"/>
          <p:cNvPicPr>
            <a:picLocks noChangeAspect="1" noChangeArrowheads="1"/>
          </p:cNvPicPr>
          <p:nvPr/>
        </p:nvPicPr>
        <p:blipFill>
          <a:blip r:embed="rId3"/>
          <a:srcRect/>
          <a:stretch>
            <a:fillRect/>
          </a:stretch>
        </p:blipFill>
        <p:spPr bwMode="auto">
          <a:xfrm>
            <a:off x="381000" y="4572000"/>
            <a:ext cx="2819400" cy="2013857"/>
          </a:xfrm>
          <a:prstGeom prst="rect">
            <a:avLst/>
          </a:prstGeom>
          <a:noFill/>
        </p:spPr>
      </p:pic>
      <p:sp>
        <p:nvSpPr>
          <p:cNvPr id="2" name="Title 1"/>
          <p:cNvSpPr>
            <a:spLocks noGrp="1"/>
          </p:cNvSpPr>
          <p:nvPr>
            <p:ph type="title"/>
          </p:nvPr>
        </p:nvSpPr>
        <p:spPr>
          <a:xfrm>
            <a:off x="457200" y="304800"/>
            <a:ext cx="7467600" cy="1143000"/>
          </a:xfrm>
        </p:spPr>
        <p:txBody>
          <a:bodyPr/>
          <a:lstStyle/>
          <a:p>
            <a:r>
              <a:rPr lang="en-US" dirty="0" smtClean="0"/>
              <a:t>The Administration Building</a:t>
            </a:r>
            <a:endParaRPr lang="en-US" dirty="0"/>
          </a:p>
        </p:txBody>
      </p:sp>
      <p:sp>
        <p:nvSpPr>
          <p:cNvPr id="3" name="Content Placeholder 2"/>
          <p:cNvSpPr>
            <a:spLocks noGrp="1"/>
          </p:cNvSpPr>
          <p:nvPr>
            <p:ph sz="quarter" idx="1"/>
          </p:nvPr>
        </p:nvSpPr>
        <p:spPr>
          <a:xfrm>
            <a:off x="381000" y="1600200"/>
            <a:ext cx="7543800" cy="4876800"/>
          </a:xfrm>
        </p:spPr>
        <p:txBody>
          <a:bodyPr/>
          <a:lstStyle/>
          <a:p>
            <a:r>
              <a:rPr lang="en-US" sz="2800" dirty="0" smtClean="0"/>
              <a:t>The Administration Building offers many great resources to students including;</a:t>
            </a:r>
          </a:p>
          <a:p>
            <a:pPr lvl="1"/>
            <a:r>
              <a:rPr lang="en-US" sz="2800" dirty="0" smtClean="0"/>
              <a:t>Low priced haircuts, manicures, and waxing</a:t>
            </a:r>
          </a:p>
          <a:p>
            <a:pPr lvl="1"/>
            <a:r>
              <a:rPr lang="en-US" sz="2800" dirty="0" smtClean="0"/>
              <a:t>Student Writing Center</a:t>
            </a:r>
          </a:p>
          <a:p>
            <a:pPr lvl="2"/>
            <a:r>
              <a:rPr lang="en-US" sz="2800" dirty="0" smtClean="0"/>
              <a:t>Is a great place where you can, learn to become a better writer with free tutoring.</a:t>
            </a:r>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p:txBody>
      </p:sp>
    </p:spTree>
  </p:cSld>
  <p:clrMapOvr>
    <a:masterClrMapping/>
  </p:clrMapOvr>
  <p:transition spd="med">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Haircuts</a:t>
            </a:r>
            <a:endParaRPr lang="en-US" dirty="0"/>
          </a:p>
        </p:txBody>
      </p:sp>
      <p:pic>
        <p:nvPicPr>
          <p:cNvPr id="1026" name="Picture 2"/>
          <p:cNvPicPr>
            <a:picLocks noGrp="1" noChangeAspect="1" noChangeArrowheads="1"/>
          </p:cNvPicPr>
          <p:nvPr>
            <p:ph sz="quarter" idx="1"/>
          </p:nvPr>
        </p:nvPicPr>
        <p:blipFill>
          <a:blip r:embed="rId2"/>
          <a:stretch>
            <a:fillRect/>
          </a:stretch>
        </p:blipFill>
        <p:spPr bwMode="auto">
          <a:xfrm>
            <a:off x="381000" y="1371600"/>
            <a:ext cx="8416330" cy="4731875"/>
          </a:xfrm>
          <a:prstGeom prst="rect">
            <a:avLst/>
          </a:prstGeom>
          <a:noFill/>
          <a:ln w="9525">
            <a:noFill/>
            <a:miter lim="800000"/>
            <a:headEnd/>
            <a:tailEnd/>
          </a:ln>
          <a:effectLst/>
        </p:spPr>
      </p:pic>
      <p:pic>
        <p:nvPicPr>
          <p:cNvPr id="1027" name="Picture 3" descr="C:\Users\Reannen\AppData\Local\Microsoft\Windows\Temporary Internet Files\Content.IE5\U4LSAWHK\MP900431181[1].jpg"/>
          <p:cNvPicPr>
            <a:picLocks noChangeAspect="1" noChangeArrowheads="1"/>
          </p:cNvPicPr>
          <p:nvPr/>
        </p:nvPicPr>
        <p:blipFill>
          <a:blip r:embed="rId3" cstate="print"/>
          <a:srcRect/>
          <a:stretch>
            <a:fillRect/>
          </a:stretch>
        </p:blipFill>
        <p:spPr bwMode="auto">
          <a:xfrm>
            <a:off x="228600" y="5029200"/>
            <a:ext cx="2057400" cy="1371065"/>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Waxing, Manicures</a:t>
            </a:r>
            <a:endParaRPr lang="en-US" dirty="0"/>
          </a:p>
        </p:txBody>
      </p:sp>
      <p:pic>
        <p:nvPicPr>
          <p:cNvPr id="2050" name="Picture 2"/>
          <p:cNvPicPr>
            <a:picLocks noGrp="1" noChangeAspect="1" noChangeArrowheads="1"/>
          </p:cNvPicPr>
          <p:nvPr>
            <p:ph sz="quarter" idx="1"/>
          </p:nvPr>
        </p:nvPicPr>
        <p:blipFill>
          <a:blip r:embed="rId2"/>
          <a:stretch>
            <a:fillRect/>
          </a:stretch>
        </p:blipFill>
        <p:spPr bwMode="auto">
          <a:xfrm>
            <a:off x="457200" y="1937775"/>
            <a:ext cx="7467600" cy="4198475"/>
          </a:xfrm>
          <a:prstGeom prst="rect">
            <a:avLst/>
          </a:prstGeom>
          <a:noFill/>
          <a:ln w="9525">
            <a:noFill/>
            <a:miter lim="800000"/>
            <a:headEnd/>
            <a:tailEnd/>
          </a:ln>
          <a:effectLst/>
        </p:spPr>
      </p:pic>
      <p:pic>
        <p:nvPicPr>
          <p:cNvPr id="2051" name="Picture 3" descr="C:\Users\Reannen\AppData\Local\Microsoft\Windows\Temporary Internet Files\Content.IE5\OFVZPNJ7\MP900433075[1].jpg"/>
          <p:cNvPicPr>
            <a:picLocks noChangeAspect="1" noChangeArrowheads="1"/>
          </p:cNvPicPr>
          <p:nvPr/>
        </p:nvPicPr>
        <p:blipFill>
          <a:blip r:embed="rId3" cstate="print"/>
          <a:srcRect/>
          <a:stretch>
            <a:fillRect/>
          </a:stretch>
        </p:blipFill>
        <p:spPr bwMode="auto">
          <a:xfrm>
            <a:off x="5791200" y="4953000"/>
            <a:ext cx="2057400" cy="1666095"/>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Ariza Delgado on  Cosmetology.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At Salt Lake Community college Barbering and Cosmetology are available in the Administration building. Whether you want a hair cur or you want to learn how to be a hair stylist, SLCC will provide you with the essentials you need.</a:t>
            </a:r>
          </a:p>
          <a:p>
            <a:r>
              <a:rPr lang="en-US" dirty="0" smtClean="0"/>
              <a:t>SLCC students chose SLCC for Barbering services because they offer the best prices. A men's hair cut is no more than two dollars and a woman's no more than three.</a:t>
            </a:r>
          </a:p>
          <a:p>
            <a:r>
              <a:rPr lang="en-US" dirty="0" smtClean="0"/>
              <a:t>Although students are “Developing their skills” as barbers and cosmetologists. SLCC teaches them the best techniques and makes sure that the students don’t start cutting always until they are absolutely ready. This program provides students with a true to life salon. It provides students with may job opportunities as in hair stylist, esthetician, nail technician, manufactures representative, and educator.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Writing Center</a:t>
            </a:r>
            <a:endParaRPr lang="en-US" dirty="0"/>
          </a:p>
        </p:txBody>
      </p:sp>
      <p:pic>
        <p:nvPicPr>
          <p:cNvPr id="3074" name="Picture 2"/>
          <p:cNvPicPr>
            <a:picLocks noGrp="1" noChangeAspect="1" noChangeArrowheads="1"/>
          </p:cNvPicPr>
          <p:nvPr>
            <p:ph sz="quarter" idx="1"/>
          </p:nvPr>
        </p:nvPicPr>
        <p:blipFill>
          <a:blip r:embed="rId2"/>
          <a:stretch>
            <a:fillRect/>
          </a:stretch>
        </p:blipFill>
        <p:spPr bwMode="auto">
          <a:xfrm>
            <a:off x="228600" y="1447800"/>
            <a:ext cx="7924800" cy="4455524"/>
          </a:xfrm>
          <a:prstGeom prst="rect">
            <a:avLst/>
          </a:prstGeom>
          <a:noFill/>
          <a:ln w="9525">
            <a:noFill/>
            <a:miter lim="800000"/>
            <a:headEnd/>
            <a:tailEnd/>
          </a:ln>
          <a:effectLst/>
        </p:spPr>
      </p:pic>
      <p:pic>
        <p:nvPicPr>
          <p:cNvPr id="3075" name="Picture 3" descr="C:\Users\Reannen\AppData\Local\Microsoft\Windows\Temporary Internet Files\Content.IE5\M56PP8K1\MP900427825[1].jpg"/>
          <p:cNvPicPr>
            <a:picLocks noChangeAspect="1" noChangeArrowheads="1"/>
          </p:cNvPicPr>
          <p:nvPr/>
        </p:nvPicPr>
        <p:blipFill>
          <a:blip r:embed="rId3" cstate="print"/>
          <a:srcRect/>
          <a:stretch>
            <a:fillRect/>
          </a:stretch>
        </p:blipFill>
        <p:spPr bwMode="auto">
          <a:xfrm>
            <a:off x="228600" y="4648200"/>
            <a:ext cx="2217242" cy="1991628"/>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Tutoring</a:t>
            </a:r>
            <a:endParaRPr lang="en-US" dirty="0"/>
          </a:p>
        </p:txBody>
      </p:sp>
      <p:pic>
        <p:nvPicPr>
          <p:cNvPr id="4098" name="Picture 2"/>
          <p:cNvPicPr>
            <a:picLocks noGrp="1" noChangeAspect="1" noChangeArrowheads="1"/>
          </p:cNvPicPr>
          <p:nvPr>
            <p:ph sz="quarter" idx="1"/>
          </p:nvPr>
        </p:nvPicPr>
        <p:blipFill>
          <a:blip r:embed="rId2"/>
          <a:stretch>
            <a:fillRect/>
          </a:stretch>
        </p:blipFill>
        <p:spPr bwMode="auto">
          <a:xfrm>
            <a:off x="228600" y="1600200"/>
            <a:ext cx="7860902" cy="4419600"/>
          </a:xfrm>
          <a:prstGeom prst="rect">
            <a:avLst/>
          </a:prstGeom>
          <a:noFill/>
          <a:ln w="9525">
            <a:noFill/>
            <a:miter lim="800000"/>
            <a:headEnd/>
            <a:tailEnd/>
          </a:ln>
          <a:effectLst/>
        </p:spPr>
      </p:pic>
      <p:pic>
        <p:nvPicPr>
          <p:cNvPr id="4099" name="Picture 3" descr="C:\Users\Reannen\AppData\Local\Microsoft\Windows\Temporary Internet Files\Content.IE5\6YV268GM\MC900295480[1].wmf"/>
          <p:cNvPicPr>
            <a:picLocks noChangeAspect="1" noChangeArrowheads="1"/>
          </p:cNvPicPr>
          <p:nvPr/>
        </p:nvPicPr>
        <p:blipFill>
          <a:blip r:embed="rId3"/>
          <a:srcRect/>
          <a:stretch>
            <a:fillRect/>
          </a:stretch>
        </p:blipFill>
        <p:spPr bwMode="auto">
          <a:xfrm>
            <a:off x="6096000" y="381000"/>
            <a:ext cx="2364463" cy="1558705"/>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Zak Basta on Student Writing Center</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   </a:t>
            </a:r>
            <a:r>
              <a:rPr lang="en-US" sz="2600" dirty="0" smtClean="0"/>
              <a:t>The student writing center is a great resource for students enrolled at SLCC. You can bring writing from any class and receive help on formatting, editing, adding material, etc. from the friendly tutors there. You can be at any stage of the writing process -- whether you are brainstorming ideas, you're on your first draft, second draft,  or anywhere in between. Now, it's not simply a place to go and hand your paper over for fixing. The tutors there will work with a student on anything they feel they need assistance with, but they won't just do the work for you. The idea is to help students to become better, more educated writers -- developing skills necessary for advancement in school and life. It's a good idea to be prepared with an analysis or some basic knowledge of your own writing abilities so that the tutors can better understand what skills you need help developing.</a:t>
            </a:r>
          </a:p>
          <a:p>
            <a:r>
              <a:rPr lang="en-US" sz="2600" dirty="0" smtClean="0"/>
              <a:t>        Generally, the writing center is for students who need help writing full papers, but they are also willing to help with basically anything that involves writing, e.g. short answers to questions, small paragraphs, et cetera. The tutors in the center can be current or former students, or even faculty members of the English department, so they have a pretty good understanding of the situation a given student can be in. It is a good idea to make an appointment, as well. You can call them and set up an appointment over the phone, or even just show up if you're in the  area and sign their list for an appointment as soon as they can get to you. Not only is the Student Writing Center a great place to get in person writing assistance, but they also have online options that include live chat, </a:t>
            </a:r>
            <a:r>
              <a:rPr lang="en-US" sz="2600" dirty="0" err="1" smtClean="0"/>
              <a:t>facebook</a:t>
            </a:r>
            <a:r>
              <a:rPr lang="en-US" sz="2600" dirty="0" smtClean="0"/>
              <a:t> information, and video tutorials. In addition to that and the main center at the Redwood Rd. campus, there are centers at the South City, Jordan, and Miller campuses.</a:t>
            </a:r>
            <a:endParaRPr lang="en-US" sz="2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eannen\AppData\Local\Microsoft\Windows\Temporary Internet Files\Content.IE5\OFVZPNJ7\MP900439534[1].jpg"/>
          <p:cNvPicPr>
            <a:picLocks noChangeAspect="1" noChangeArrowheads="1"/>
          </p:cNvPicPr>
          <p:nvPr/>
        </p:nvPicPr>
        <p:blipFill>
          <a:blip r:embed="rId2"/>
          <a:srcRect/>
          <a:stretch>
            <a:fillRect/>
          </a:stretch>
        </p:blipFill>
        <p:spPr bwMode="auto">
          <a:xfrm>
            <a:off x="3886200" y="381000"/>
            <a:ext cx="4145280" cy="6173821"/>
          </a:xfrm>
          <a:prstGeom prst="rect">
            <a:avLst/>
          </a:prstGeom>
          <a:noFill/>
        </p:spPr>
      </p:pic>
      <p:sp>
        <p:nvSpPr>
          <p:cNvPr id="2" name="Title 1"/>
          <p:cNvSpPr>
            <a:spLocks noGrp="1"/>
          </p:cNvSpPr>
          <p:nvPr>
            <p:ph type="title"/>
          </p:nvPr>
        </p:nvSpPr>
        <p:spPr/>
        <p:txBody>
          <a:bodyPr/>
          <a:lstStyle/>
          <a:p>
            <a:r>
              <a:rPr lang="en-US" dirty="0" smtClean="0"/>
              <a:t>Testing Center</a:t>
            </a:r>
            <a:endParaRPr lang="en-US" dirty="0"/>
          </a:p>
        </p:txBody>
      </p:sp>
      <p:sp>
        <p:nvSpPr>
          <p:cNvPr id="3" name="Content Placeholder 2"/>
          <p:cNvSpPr>
            <a:spLocks noGrp="1"/>
          </p:cNvSpPr>
          <p:nvPr>
            <p:ph sz="quarter" idx="1"/>
          </p:nvPr>
        </p:nvSpPr>
        <p:spPr/>
        <p:txBody>
          <a:bodyPr>
            <a:normAutofit/>
          </a:bodyPr>
          <a:lstStyle/>
          <a:p>
            <a:r>
              <a:rPr lang="en-US" dirty="0" smtClean="0"/>
              <a:t>In the basement of this building you can take tests</a:t>
            </a:r>
          </a:p>
          <a:p>
            <a:pPr lvl="1"/>
            <a:r>
              <a:rPr lang="en-US" sz="2400" dirty="0" smtClean="0"/>
              <a:t>Accuplacer</a:t>
            </a:r>
          </a:p>
          <a:p>
            <a:pPr lvl="2"/>
            <a:r>
              <a:rPr lang="en-US" sz="2400" dirty="0" smtClean="0"/>
              <a:t>Is a test designed to place you in the appropriate math, reading, and writing classes depending on your current knowledge level.</a:t>
            </a:r>
          </a:p>
          <a:p>
            <a:pPr lvl="1"/>
            <a:r>
              <a:rPr lang="en-US" sz="2400" dirty="0" smtClean="0"/>
              <a:t>CLEP (College Level Examination Program)</a:t>
            </a:r>
          </a:p>
          <a:p>
            <a:pPr lvl="2"/>
            <a:r>
              <a:rPr lang="en-US" sz="2400" dirty="0"/>
              <a:t> </a:t>
            </a:r>
            <a:r>
              <a:rPr lang="en-US" sz="2400" dirty="0" smtClean="0"/>
              <a:t>Is a test that you receive college credit for things you already know about.</a:t>
            </a:r>
          </a:p>
        </p:txBody>
      </p:sp>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217</TotalTime>
  <Words>682</Words>
  <Application>Microsoft Office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The Administration Building and Construction/Trades Building</vt:lpstr>
      <vt:lpstr>The Administration Building</vt:lpstr>
      <vt:lpstr>Haircuts</vt:lpstr>
      <vt:lpstr>Waxing, Manicures</vt:lpstr>
      <vt:lpstr>Ariza Delgado on  Cosmetology. </vt:lpstr>
      <vt:lpstr>Student Writing Center</vt:lpstr>
      <vt:lpstr>Online Tutoring</vt:lpstr>
      <vt:lpstr>Zak Basta on Student Writing Center</vt:lpstr>
      <vt:lpstr>Testing Center</vt:lpstr>
      <vt:lpstr>Student Testing</vt:lpstr>
      <vt:lpstr>Anthony Ferguson on Student Testing and Accuplacer Test</vt:lpstr>
      <vt:lpstr>CLEP</vt:lpstr>
      <vt:lpstr>Reannen Brewer On CLEP examination</vt:lpstr>
      <vt:lpstr>Internet Resources</vt:lpstr>
      <vt:lpstr>Internet Resources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Administration Building and Construction/Trades Building</dc:title>
  <dc:creator>Reannen</dc:creator>
  <cp:lastModifiedBy>Reannen</cp:lastModifiedBy>
  <cp:revision>31</cp:revision>
  <dcterms:created xsi:type="dcterms:W3CDTF">2011-09-22T03:55:32Z</dcterms:created>
  <dcterms:modified xsi:type="dcterms:W3CDTF">2011-11-01T14:32:40Z</dcterms:modified>
</cp:coreProperties>
</file>